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0080625" cy="567055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6" d="100"/>
          <a:sy n="126" d="100"/>
        </p:scale>
        <p:origin x="74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24" name="PlaceHolder 2"/>
          <p:cNvSpPr>
            <a:spLocks noGrp="1"/>
          </p:cNvSpPr>
          <p:nvPr>
            <p:ph type="body"/>
          </p:nvPr>
        </p:nvSpPr>
        <p:spPr>
          <a:xfrm>
            <a:off x="504000" y="1326600"/>
            <a:ext cx="9072000" cy="1568520"/>
          </a:xfrm>
          <a:prstGeom prst="rect">
            <a:avLst/>
          </a:prstGeom>
        </p:spPr>
        <p:txBody>
          <a:bodyPr lIns="0" tIns="0" rIns="0" bIns="0">
            <a:normAutofit/>
          </a:bodyPr>
          <a:lstStyle/>
          <a:p>
            <a:endParaRPr lang="fr-FR" sz="3200" b="0" strike="noStrike" spc="-1">
              <a:latin typeface="Arial"/>
            </a:endParaRPr>
          </a:p>
        </p:txBody>
      </p:sp>
      <p:sp>
        <p:nvSpPr>
          <p:cNvPr id="25" name="PlaceHolder 3"/>
          <p:cNvSpPr>
            <a:spLocks noGrp="1"/>
          </p:cNvSpPr>
          <p:nvPr>
            <p:ph type="body"/>
          </p:nvPr>
        </p:nvSpPr>
        <p:spPr>
          <a:xfrm>
            <a:off x="504000" y="3044520"/>
            <a:ext cx="907200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27"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fr-FR" sz="3200" b="0" strike="noStrike" spc="-1">
              <a:latin typeface="Arial"/>
            </a:endParaRPr>
          </a:p>
        </p:txBody>
      </p:sp>
      <p:sp>
        <p:nvSpPr>
          <p:cNvPr id="28"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fr-FR" sz="3200" b="0" strike="noStrike" spc="-1">
              <a:latin typeface="Arial"/>
            </a:endParaRPr>
          </a:p>
        </p:txBody>
      </p:sp>
      <p:sp>
        <p:nvSpPr>
          <p:cNvPr id="29"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fr-FR" sz="3200" b="0" strike="noStrike" spc="-1">
              <a:latin typeface="Arial"/>
            </a:endParaRPr>
          </a:p>
        </p:txBody>
      </p:sp>
      <p:sp>
        <p:nvSpPr>
          <p:cNvPr id="30" name="PlaceHolder 5"/>
          <p:cNvSpPr>
            <a:spLocks noGrp="1"/>
          </p:cNvSpPr>
          <p:nvPr>
            <p:ph type="body"/>
          </p:nvPr>
        </p:nvSpPr>
        <p:spPr>
          <a:xfrm>
            <a:off x="5152680" y="3044520"/>
            <a:ext cx="442692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32" name="PlaceHolder 2"/>
          <p:cNvSpPr>
            <a:spLocks noGrp="1"/>
          </p:cNvSpPr>
          <p:nvPr>
            <p:ph type="body"/>
          </p:nvPr>
        </p:nvSpPr>
        <p:spPr>
          <a:xfrm>
            <a:off x="504000" y="1326600"/>
            <a:ext cx="2921040" cy="1568520"/>
          </a:xfrm>
          <a:prstGeom prst="rect">
            <a:avLst/>
          </a:prstGeom>
        </p:spPr>
        <p:txBody>
          <a:bodyPr lIns="0" tIns="0" rIns="0" bIns="0">
            <a:normAutofit/>
          </a:bodyPr>
          <a:lstStyle/>
          <a:p>
            <a:endParaRPr lang="fr-FR" sz="3200" b="0" strike="noStrike" spc="-1">
              <a:latin typeface="Arial"/>
            </a:endParaRPr>
          </a:p>
        </p:txBody>
      </p:sp>
      <p:sp>
        <p:nvSpPr>
          <p:cNvPr id="33" name="PlaceHolder 3"/>
          <p:cNvSpPr>
            <a:spLocks noGrp="1"/>
          </p:cNvSpPr>
          <p:nvPr>
            <p:ph type="body"/>
          </p:nvPr>
        </p:nvSpPr>
        <p:spPr>
          <a:xfrm>
            <a:off x="3571560" y="1326600"/>
            <a:ext cx="2921040" cy="1568520"/>
          </a:xfrm>
          <a:prstGeom prst="rect">
            <a:avLst/>
          </a:prstGeom>
        </p:spPr>
        <p:txBody>
          <a:bodyPr lIns="0" tIns="0" rIns="0" bIns="0">
            <a:normAutofit/>
          </a:bodyPr>
          <a:lstStyle/>
          <a:p>
            <a:endParaRPr lang="fr-FR" sz="3200" b="0" strike="noStrike" spc="-1">
              <a:latin typeface="Arial"/>
            </a:endParaRPr>
          </a:p>
        </p:txBody>
      </p:sp>
      <p:sp>
        <p:nvSpPr>
          <p:cNvPr id="34" name="PlaceHolder 4"/>
          <p:cNvSpPr>
            <a:spLocks noGrp="1"/>
          </p:cNvSpPr>
          <p:nvPr>
            <p:ph type="body"/>
          </p:nvPr>
        </p:nvSpPr>
        <p:spPr>
          <a:xfrm>
            <a:off x="6639120" y="1326600"/>
            <a:ext cx="2921040" cy="1568520"/>
          </a:xfrm>
          <a:prstGeom prst="rect">
            <a:avLst/>
          </a:prstGeom>
        </p:spPr>
        <p:txBody>
          <a:bodyPr lIns="0" tIns="0" rIns="0" bIns="0">
            <a:normAutofit/>
          </a:bodyPr>
          <a:lstStyle/>
          <a:p>
            <a:endParaRPr lang="fr-FR" sz="3200" b="0" strike="noStrike" spc="-1">
              <a:latin typeface="Arial"/>
            </a:endParaRPr>
          </a:p>
        </p:txBody>
      </p:sp>
      <p:sp>
        <p:nvSpPr>
          <p:cNvPr id="35" name="PlaceHolder 5"/>
          <p:cNvSpPr>
            <a:spLocks noGrp="1"/>
          </p:cNvSpPr>
          <p:nvPr>
            <p:ph type="body"/>
          </p:nvPr>
        </p:nvSpPr>
        <p:spPr>
          <a:xfrm>
            <a:off x="504000" y="3044520"/>
            <a:ext cx="2921040" cy="1568520"/>
          </a:xfrm>
          <a:prstGeom prst="rect">
            <a:avLst/>
          </a:prstGeom>
        </p:spPr>
        <p:txBody>
          <a:bodyPr lIns="0" tIns="0" rIns="0" bIns="0">
            <a:normAutofit/>
          </a:bodyPr>
          <a:lstStyle/>
          <a:p>
            <a:endParaRPr lang="fr-FR" sz="3200" b="0" strike="noStrike" spc="-1">
              <a:latin typeface="Arial"/>
            </a:endParaRPr>
          </a:p>
        </p:txBody>
      </p:sp>
      <p:sp>
        <p:nvSpPr>
          <p:cNvPr id="36" name="PlaceHolder 6"/>
          <p:cNvSpPr>
            <a:spLocks noGrp="1"/>
          </p:cNvSpPr>
          <p:nvPr>
            <p:ph type="body"/>
          </p:nvPr>
        </p:nvSpPr>
        <p:spPr>
          <a:xfrm>
            <a:off x="3571560" y="3044520"/>
            <a:ext cx="2921040" cy="1568520"/>
          </a:xfrm>
          <a:prstGeom prst="rect">
            <a:avLst/>
          </a:prstGeom>
        </p:spPr>
        <p:txBody>
          <a:bodyPr lIns="0" tIns="0" rIns="0" bIns="0">
            <a:normAutofit/>
          </a:bodyPr>
          <a:lstStyle/>
          <a:p>
            <a:endParaRPr lang="fr-FR" sz="3200" b="0" strike="noStrike" spc="-1">
              <a:latin typeface="Arial"/>
            </a:endParaRPr>
          </a:p>
        </p:txBody>
      </p:sp>
      <p:sp>
        <p:nvSpPr>
          <p:cNvPr id="37" name="PlaceHolder 7"/>
          <p:cNvSpPr>
            <a:spLocks noGrp="1"/>
          </p:cNvSpPr>
          <p:nvPr>
            <p:ph type="body"/>
          </p:nvPr>
        </p:nvSpPr>
        <p:spPr>
          <a:xfrm>
            <a:off x="6639120" y="3044520"/>
            <a:ext cx="292104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3" name="PlaceHolder 2"/>
          <p:cNvSpPr>
            <a:spLocks noGrp="1"/>
          </p:cNvSpPr>
          <p:nvPr>
            <p:ph type="subTitle"/>
          </p:nvPr>
        </p:nvSpPr>
        <p:spPr>
          <a:xfrm>
            <a:off x="504000" y="1326600"/>
            <a:ext cx="9072000" cy="328860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5" name="PlaceHolder 2"/>
          <p:cNvSpPr>
            <a:spLocks noGrp="1"/>
          </p:cNvSpPr>
          <p:nvPr>
            <p:ph type="body"/>
          </p:nvPr>
        </p:nvSpPr>
        <p:spPr>
          <a:xfrm>
            <a:off x="504000" y="1326600"/>
            <a:ext cx="9072000" cy="328860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7"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fr-FR" sz="3200" b="0" strike="noStrike" spc="-1">
              <a:latin typeface="Arial"/>
            </a:endParaRPr>
          </a:p>
        </p:txBody>
      </p:sp>
      <p:sp>
        <p:nvSpPr>
          <p:cNvPr id="8"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226080"/>
            <a:ext cx="9072000" cy="4388400"/>
          </a:xfrm>
          <a:prstGeom prst="rect">
            <a:avLst/>
          </a:prstGeom>
        </p:spPr>
        <p:txBody>
          <a:bodyPr lIns="0" tIns="0" rIns="0" bIns="0" anchor="ctr">
            <a:noAutofit/>
          </a:bodyPr>
          <a:lstStyle/>
          <a:p>
            <a:pPr algn="ct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12"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fr-FR" sz="3200" b="0" strike="noStrike" spc="-1">
              <a:latin typeface="Arial"/>
            </a:endParaRPr>
          </a:p>
        </p:txBody>
      </p:sp>
      <p:sp>
        <p:nvSpPr>
          <p:cNvPr id="13" name="PlaceHolder 3"/>
          <p:cNvSpPr>
            <a:spLocks noGrp="1"/>
          </p:cNvSpPr>
          <p:nvPr>
            <p:ph type="body"/>
          </p:nvPr>
        </p:nvSpPr>
        <p:spPr>
          <a:xfrm>
            <a:off x="5152680" y="1326600"/>
            <a:ext cx="4426920" cy="3288600"/>
          </a:xfrm>
          <a:prstGeom prst="rect">
            <a:avLst/>
          </a:prstGeom>
        </p:spPr>
        <p:txBody>
          <a:bodyPr lIns="0" tIns="0" rIns="0" bIns="0">
            <a:normAutofit/>
          </a:bodyPr>
          <a:lstStyle/>
          <a:p>
            <a:endParaRPr lang="fr-FR" sz="3200" b="0" strike="noStrike" spc="-1">
              <a:latin typeface="Arial"/>
            </a:endParaRPr>
          </a:p>
        </p:txBody>
      </p:sp>
      <p:sp>
        <p:nvSpPr>
          <p:cNvPr id="14" name="PlaceHolder 4"/>
          <p:cNvSpPr>
            <a:spLocks noGrp="1"/>
          </p:cNvSpPr>
          <p:nvPr>
            <p:ph type="body"/>
          </p:nvPr>
        </p:nvSpPr>
        <p:spPr>
          <a:xfrm>
            <a:off x="504000" y="3044520"/>
            <a:ext cx="442692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16" name="PlaceHolder 2"/>
          <p:cNvSpPr>
            <a:spLocks noGrp="1"/>
          </p:cNvSpPr>
          <p:nvPr>
            <p:ph type="body"/>
          </p:nvPr>
        </p:nvSpPr>
        <p:spPr>
          <a:xfrm>
            <a:off x="504000" y="1326600"/>
            <a:ext cx="4426920" cy="3288600"/>
          </a:xfrm>
          <a:prstGeom prst="rect">
            <a:avLst/>
          </a:prstGeom>
        </p:spPr>
        <p:txBody>
          <a:bodyPr lIns="0" tIns="0" rIns="0" bIns="0">
            <a:normAutofit/>
          </a:bodyPr>
          <a:lstStyle/>
          <a:p>
            <a:endParaRPr lang="fr-FR" sz="3200" b="0" strike="noStrike" spc="-1">
              <a:latin typeface="Arial"/>
            </a:endParaRPr>
          </a:p>
        </p:txBody>
      </p:sp>
      <p:sp>
        <p:nvSpPr>
          <p:cNvPr id="17"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fr-FR" sz="3200" b="0" strike="noStrike" spc="-1">
              <a:latin typeface="Arial"/>
            </a:endParaRPr>
          </a:p>
        </p:txBody>
      </p:sp>
      <p:sp>
        <p:nvSpPr>
          <p:cNvPr id="18" name="PlaceHolder 4"/>
          <p:cNvSpPr>
            <a:spLocks noGrp="1"/>
          </p:cNvSpPr>
          <p:nvPr>
            <p:ph type="body"/>
          </p:nvPr>
        </p:nvSpPr>
        <p:spPr>
          <a:xfrm>
            <a:off x="5152680" y="3044520"/>
            <a:ext cx="442692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endParaRPr lang="fr-FR" sz="4400" b="0" strike="noStrike" spc="-1">
              <a:latin typeface="Arial"/>
            </a:endParaRPr>
          </a:p>
        </p:txBody>
      </p:sp>
      <p:sp>
        <p:nvSpPr>
          <p:cNvPr id="20" name="PlaceHolder 2"/>
          <p:cNvSpPr>
            <a:spLocks noGrp="1"/>
          </p:cNvSpPr>
          <p:nvPr>
            <p:ph type="body"/>
          </p:nvPr>
        </p:nvSpPr>
        <p:spPr>
          <a:xfrm>
            <a:off x="504000" y="1326600"/>
            <a:ext cx="4426920" cy="1568520"/>
          </a:xfrm>
          <a:prstGeom prst="rect">
            <a:avLst/>
          </a:prstGeom>
        </p:spPr>
        <p:txBody>
          <a:bodyPr lIns="0" tIns="0" rIns="0" bIns="0">
            <a:normAutofit/>
          </a:bodyPr>
          <a:lstStyle/>
          <a:p>
            <a:endParaRPr lang="fr-FR" sz="3200" b="0" strike="noStrike" spc="-1">
              <a:latin typeface="Arial"/>
            </a:endParaRPr>
          </a:p>
        </p:txBody>
      </p:sp>
      <p:sp>
        <p:nvSpPr>
          <p:cNvPr id="21" name="PlaceHolder 3"/>
          <p:cNvSpPr>
            <a:spLocks noGrp="1"/>
          </p:cNvSpPr>
          <p:nvPr>
            <p:ph type="body"/>
          </p:nvPr>
        </p:nvSpPr>
        <p:spPr>
          <a:xfrm>
            <a:off x="5152680" y="1326600"/>
            <a:ext cx="4426920" cy="1568520"/>
          </a:xfrm>
          <a:prstGeom prst="rect">
            <a:avLst/>
          </a:prstGeom>
        </p:spPr>
        <p:txBody>
          <a:bodyPr lIns="0" tIns="0" rIns="0" bIns="0">
            <a:normAutofit/>
          </a:bodyPr>
          <a:lstStyle/>
          <a:p>
            <a:endParaRPr lang="fr-FR" sz="3200" b="0" strike="noStrike" spc="-1">
              <a:latin typeface="Arial"/>
            </a:endParaRPr>
          </a:p>
        </p:txBody>
      </p:sp>
      <p:sp>
        <p:nvSpPr>
          <p:cNvPr id="22" name="PlaceHolder 4"/>
          <p:cNvSpPr>
            <a:spLocks noGrp="1"/>
          </p:cNvSpPr>
          <p:nvPr>
            <p:ph type="body"/>
          </p:nvPr>
        </p:nvSpPr>
        <p:spPr>
          <a:xfrm>
            <a:off x="504000" y="3044520"/>
            <a:ext cx="9072000" cy="1568520"/>
          </a:xfrm>
          <a:prstGeom prst="rect">
            <a:avLst/>
          </a:prstGeom>
        </p:spPr>
        <p:txBody>
          <a:bodyPr lIns="0" tIns="0" rIns="0" bIns="0">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226080"/>
            <a:ext cx="9072000" cy="946440"/>
          </a:xfrm>
          <a:prstGeom prst="rect">
            <a:avLst/>
          </a:prstGeom>
        </p:spPr>
        <p:txBody>
          <a:bodyPr lIns="0" tIns="0" rIns="0" bIns="0" anchor="ctr">
            <a:noAutofit/>
          </a:bodyPr>
          <a:lstStyle/>
          <a:p>
            <a:pPr algn="ctr"/>
            <a:r>
              <a:rPr lang="fr-FR" sz="4400" b="0" strike="noStrike" spc="-1">
                <a:latin typeface="Arial"/>
              </a:rPr>
              <a:t>Cliquez pour éditer le format du texte-titre</a:t>
            </a:r>
          </a:p>
        </p:txBody>
      </p:sp>
      <p:sp>
        <p:nvSpPr>
          <p:cNvPr id="3" name="PlaceHolder 2"/>
          <p:cNvSpPr>
            <a:spLocks noGrp="1"/>
          </p:cNvSpPr>
          <p:nvPr>
            <p:ph type="body"/>
          </p:nvPr>
        </p:nvSpPr>
        <p:spPr>
          <a:xfrm>
            <a:off x="504000" y="1326600"/>
            <a:ext cx="9072000" cy="3288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fr-FR" sz="3200" b="0" strike="noStrike" spc="-1">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strike="noStrike" spc="-1">
                <a:latin typeface="Arial"/>
              </a:rPr>
              <a:t>Second niveau de plan</a:t>
            </a:r>
          </a:p>
          <a:p>
            <a:pPr marL="1296000" lvl="2" indent="-288000">
              <a:spcBef>
                <a:spcPts val="850"/>
              </a:spcBef>
              <a:buClr>
                <a:srgbClr val="000000"/>
              </a:buClr>
              <a:buSzPct val="45000"/>
              <a:buFont typeface="Wingdings" charset="2"/>
              <a:buChar char=""/>
            </a:pPr>
            <a:r>
              <a:rPr lang="fr-FR" sz="2400" b="0" strike="noStrike" spc="-1">
                <a:latin typeface="Arial"/>
              </a:rPr>
              <a:t>Troisième niveau de plan</a:t>
            </a:r>
          </a:p>
          <a:p>
            <a:pPr marL="1728000" lvl="3" indent="-216000">
              <a:spcBef>
                <a:spcPts val="567"/>
              </a:spcBef>
              <a:buClr>
                <a:srgbClr val="000000"/>
              </a:buClr>
              <a:buSzPct val="75000"/>
              <a:buFont typeface="Symbol" charset="2"/>
              <a:buChar char=""/>
            </a:pPr>
            <a:r>
              <a:rPr lang="fr-FR" sz="2000" b="0" strike="noStrike" spc="-1">
                <a:latin typeface="Arial"/>
              </a:rPr>
              <a:t>Quatrième niveau de plan</a:t>
            </a:r>
          </a:p>
          <a:p>
            <a:pPr marL="2160000" lvl="4" indent="-216000">
              <a:spcBef>
                <a:spcPts val="283"/>
              </a:spcBef>
              <a:buClr>
                <a:srgbClr val="000000"/>
              </a:buClr>
              <a:buSzPct val="45000"/>
              <a:buFont typeface="Wingdings" charset="2"/>
              <a:buChar char=""/>
            </a:pPr>
            <a:r>
              <a:rPr lang="fr-FR" sz="2000" b="0" strike="noStrike" spc="-1">
                <a:latin typeface="Arial"/>
              </a:rPr>
              <a:t>Cinquième niveau de plan</a:t>
            </a:r>
          </a:p>
          <a:p>
            <a:pPr marL="2592000" lvl="5" indent="-216000">
              <a:spcBef>
                <a:spcPts val="283"/>
              </a:spcBef>
              <a:buClr>
                <a:srgbClr val="000000"/>
              </a:buClr>
              <a:buSzPct val="45000"/>
              <a:buFont typeface="Wingdings" charset="2"/>
              <a:buChar char=""/>
            </a:pPr>
            <a:r>
              <a:rPr lang="fr-FR" sz="2000" b="0" strike="noStrike" spc="-1">
                <a:latin typeface="Arial"/>
              </a:rPr>
              <a:t>Sixième niveau de plan</a:t>
            </a:r>
          </a:p>
          <a:p>
            <a:pPr marL="3024000" lvl="6" indent="-216000">
              <a:spcBef>
                <a:spcPts val="283"/>
              </a:spcBef>
              <a:buClr>
                <a:srgbClr val="000000"/>
              </a:buClr>
              <a:buSzPct val="45000"/>
              <a:buFont typeface="Wingdings" charset="2"/>
              <a:buChar char=""/>
            </a:pPr>
            <a:r>
              <a:rPr lang="fr-FR" sz="2000" b="0" strike="noStrike" spc="-1">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p:cNvPicPr/>
          <p:nvPr/>
        </p:nvPicPr>
        <p:blipFill>
          <a:blip r:embed="rId2"/>
          <a:srcRect l="70430" t="69391" b="20589"/>
          <a:stretch/>
        </p:blipFill>
        <p:spPr>
          <a:xfrm>
            <a:off x="5472000" y="3312360"/>
            <a:ext cx="4155120" cy="1871640"/>
          </a:xfrm>
          <a:prstGeom prst="rect">
            <a:avLst/>
          </a:prstGeom>
          <a:ln>
            <a:noFill/>
          </a:ln>
        </p:spPr>
      </p:pic>
      <p:sp>
        <p:nvSpPr>
          <p:cNvPr id="39" name="TextShape 1"/>
          <p:cNvSpPr txBox="1"/>
          <p:nvPr/>
        </p:nvSpPr>
        <p:spPr>
          <a:xfrm>
            <a:off x="1296000" y="432000"/>
            <a:ext cx="8352000" cy="928800"/>
          </a:xfrm>
          <a:prstGeom prst="rect">
            <a:avLst/>
          </a:prstGeom>
          <a:noFill/>
          <a:ln>
            <a:noFill/>
          </a:ln>
        </p:spPr>
        <p:txBody>
          <a:bodyPr lIns="90000" tIns="45000" rIns="90000" bIns="45000">
            <a:noAutofit/>
          </a:bodyPr>
          <a:lstStyle/>
          <a:p>
            <a:pPr algn="ctr"/>
            <a:r>
              <a:rPr lang="fr-FR" sz="6600" b="1" i="1" strike="noStrike" spc="-1">
                <a:solidFill>
                  <a:srgbClr val="000000"/>
                </a:solidFill>
                <a:latin typeface="Gabriola"/>
              </a:rPr>
              <a:t>Jomard, l’</a:t>
            </a:r>
            <a:r>
              <a:rPr lang="fr-FR" sz="6600" b="1" i="1" strike="noStrike" spc="-1">
                <a:solidFill>
                  <a:srgbClr val="000000"/>
                </a:solidFill>
                <a:latin typeface="Gabriola"/>
                <a:ea typeface="Nachlieli CLM"/>
              </a:rPr>
              <a:t>Égyptien</a:t>
            </a:r>
            <a:endParaRPr lang="fr-FR" sz="6600" b="0" strike="noStrike" spc="-1">
              <a:latin typeface="Arial"/>
            </a:endParaRPr>
          </a:p>
        </p:txBody>
      </p:sp>
      <p:sp>
        <p:nvSpPr>
          <p:cNvPr id="40" name="TextShape 2"/>
          <p:cNvSpPr txBox="1"/>
          <p:nvPr/>
        </p:nvSpPr>
        <p:spPr>
          <a:xfrm>
            <a:off x="8352000" y="5267160"/>
            <a:ext cx="3024000" cy="204840"/>
          </a:xfrm>
          <a:prstGeom prst="rect">
            <a:avLst/>
          </a:prstGeom>
          <a:noFill/>
          <a:ln>
            <a:noFill/>
          </a:ln>
        </p:spPr>
        <p:txBody>
          <a:bodyPr lIns="90000" tIns="45000" rIns="90000" bIns="45000">
            <a:noAutofit/>
          </a:bodyPr>
          <a:lstStyle/>
          <a:p>
            <a:r>
              <a:rPr lang="fr-FR" sz="800" b="1" i="1" strike="noStrike" spc="-1">
                <a:latin typeface="Arial"/>
              </a:rPr>
              <a:t>UTB, Chalon, le 03.X.24</a:t>
            </a:r>
          </a:p>
        </p:txBody>
      </p:sp>
      <p:pic>
        <p:nvPicPr>
          <p:cNvPr id="41" name="Image 40"/>
          <p:cNvPicPr/>
          <p:nvPr/>
        </p:nvPicPr>
        <p:blipFill>
          <a:blip r:embed="rId3"/>
          <a:stretch/>
        </p:blipFill>
        <p:spPr>
          <a:xfrm>
            <a:off x="1277280" y="1413360"/>
            <a:ext cx="2538720" cy="377064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55"/>
          <p:cNvPicPr/>
          <p:nvPr/>
        </p:nvPicPr>
        <p:blipFill>
          <a:blip r:embed="rId2"/>
          <a:stretch/>
        </p:blipFill>
        <p:spPr>
          <a:xfrm>
            <a:off x="125280" y="765360"/>
            <a:ext cx="2538720" cy="3770640"/>
          </a:xfrm>
          <a:prstGeom prst="rect">
            <a:avLst/>
          </a:prstGeom>
          <a:ln>
            <a:noFill/>
          </a:ln>
        </p:spPr>
      </p:pic>
      <p:pic>
        <p:nvPicPr>
          <p:cNvPr id="57" name="Image 56"/>
          <p:cNvPicPr/>
          <p:nvPr/>
        </p:nvPicPr>
        <p:blipFill>
          <a:blip r:embed="rId3"/>
          <a:srcRect l="20909" t="16838" r="2946" b="13280"/>
          <a:stretch/>
        </p:blipFill>
        <p:spPr>
          <a:xfrm>
            <a:off x="2664000" y="360000"/>
            <a:ext cx="6912000" cy="475812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age 57"/>
          <p:cNvPicPr/>
          <p:nvPr/>
        </p:nvPicPr>
        <p:blipFill>
          <a:blip r:embed="rId2"/>
          <a:srcRect l="36720" t="10636" r="16032" b="28119"/>
          <a:stretch/>
        </p:blipFill>
        <p:spPr>
          <a:xfrm>
            <a:off x="2062080" y="72000"/>
            <a:ext cx="5850720" cy="568800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p:cNvPicPr/>
          <p:nvPr/>
        </p:nvPicPr>
        <p:blipFill>
          <a:blip r:embed="rId2"/>
          <a:srcRect l="39666" t="11611" r="17513" b="6684"/>
          <a:stretch/>
        </p:blipFill>
        <p:spPr>
          <a:xfrm>
            <a:off x="648000" y="0"/>
            <a:ext cx="3797640" cy="5434200"/>
          </a:xfrm>
          <a:prstGeom prst="rect">
            <a:avLst/>
          </a:prstGeom>
          <a:ln>
            <a:noFill/>
          </a:ln>
        </p:spPr>
      </p:pic>
      <p:pic>
        <p:nvPicPr>
          <p:cNvPr id="60" name="Image 59"/>
          <p:cNvPicPr/>
          <p:nvPr/>
        </p:nvPicPr>
        <p:blipFill>
          <a:blip r:embed="rId3"/>
          <a:srcRect l="19784" t="23296" r="1197" b="3528"/>
          <a:stretch/>
        </p:blipFill>
        <p:spPr>
          <a:xfrm>
            <a:off x="4824360" y="1043280"/>
            <a:ext cx="4896360" cy="3288240"/>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 60"/>
          <p:cNvPicPr/>
          <p:nvPr/>
        </p:nvPicPr>
        <p:blipFill>
          <a:blip r:embed="rId2"/>
          <a:stretch/>
        </p:blipFill>
        <p:spPr>
          <a:xfrm>
            <a:off x="962640" y="0"/>
            <a:ext cx="7512120" cy="567072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age 61"/>
          <p:cNvPicPr/>
          <p:nvPr/>
        </p:nvPicPr>
        <p:blipFill>
          <a:blip r:embed="rId2"/>
          <a:stretch/>
        </p:blipFill>
        <p:spPr>
          <a:xfrm>
            <a:off x="792000" y="360000"/>
            <a:ext cx="8544960" cy="4271760"/>
          </a:xfrm>
          <a:prstGeom prst="rect">
            <a:avLst/>
          </a:prstGeom>
          <a:ln>
            <a:noFill/>
          </a:ln>
        </p:spPr>
      </p:pic>
      <p:sp>
        <p:nvSpPr>
          <p:cNvPr id="63" name="CustomShape 1"/>
          <p:cNvSpPr/>
          <p:nvPr/>
        </p:nvSpPr>
        <p:spPr>
          <a:xfrm>
            <a:off x="3097080" y="4766760"/>
            <a:ext cx="5542920" cy="34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000000"/>
                </a:solidFill>
                <a:latin typeface="Arial"/>
                <a:ea typeface="DejaVu Sans"/>
              </a:rPr>
              <a:t>Jomard, Qasr Qeroun [Fayoum], IV, pl. 69</a:t>
            </a:r>
            <a:endParaRPr lang="fr-FR" sz="1800" b="0" strike="noStrike" spc="-1">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stomShape 1"/>
          <p:cNvSpPr/>
          <p:nvPr/>
        </p:nvSpPr>
        <p:spPr>
          <a:xfrm>
            <a:off x="3097080" y="4766760"/>
            <a:ext cx="5542920" cy="34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solidFill>
                  <a:srgbClr val="000000"/>
                </a:solidFill>
                <a:latin typeface="Arial"/>
                <a:ea typeface="DejaVu Sans"/>
              </a:rPr>
              <a:t>Jomard, Qasr Qeroun [Fayoum], IV, pl. 69</a:t>
            </a:r>
            <a:endParaRPr lang="fr-FR" sz="1800" b="0" strike="noStrike" spc="-1">
              <a:latin typeface="Arial"/>
            </a:endParaRPr>
          </a:p>
        </p:txBody>
      </p:sp>
      <p:pic>
        <p:nvPicPr>
          <p:cNvPr id="65" name="Image 64"/>
          <p:cNvPicPr/>
          <p:nvPr/>
        </p:nvPicPr>
        <p:blipFill>
          <a:blip r:embed="rId2"/>
          <a:srcRect l="9478" t="33523" r="31296" b="39227"/>
          <a:stretch/>
        </p:blipFill>
        <p:spPr>
          <a:xfrm rot="21536400">
            <a:off x="1413000" y="-145800"/>
            <a:ext cx="7610040" cy="494712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age 65"/>
          <p:cNvPicPr/>
          <p:nvPr/>
        </p:nvPicPr>
        <p:blipFill>
          <a:blip r:embed="rId2"/>
          <a:stretch/>
        </p:blipFill>
        <p:spPr>
          <a:xfrm>
            <a:off x="2520000" y="72000"/>
            <a:ext cx="3987000" cy="5472000"/>
          </a:xfrm>
          <a:prstGeom prst="rect">
            <a:avLst/>
          </a:prstGeom>
          <a:ln>
            <a:noFill/>
          </a:ln>
        </p:spPr>
      </p:pic>
      <p:pic>
        <p:nvPicPr>
          <p:cNvPr id="67" name="Image 66"/>
          <p:cNvPicPr/>
          <p:nvPr/>
        </p:nvPicPr>
        <p:blipFill>
          <a:blip r:embed="rId3"/>
          <a:stretch/>
        </p:blipFill>
        <p:spPr>
          <a:xfrm>
            <a:off x="4536000" y="5343840"/>
            <a:ext cx="164520" cy="272160"/>
          </a:xfrm>
          <a:prstGeom prst="rect">
            <a:avLst/>
          </a:prstGeom>
          <a:ln>
            <a:noFill/>
          </a:ln>
        </p:spPr>
      </p:pic>
      <p:pic>
        <p:nvPicPr>
          <p:cNvPr id="68" name="Image 67"/>
          <p:cNvPicPr/>
          <p:nvPr/>
        </p:nvPicPr>
        <p:blipFill>
          <a:blip r:embed="rId3"/>
          <a:stretch/>
        </p:blipFill>
        <p:spPr>
          <a:xfrm>
            <a:off x="2696760" y="1512000"/>
            <a:ext cx="183240" cy="272160"/>
          </a:xfrm>
          <a:prstGeom prst="rect">
            <a:avLst/>
          </a:prstGeom>
          <a:ln>
            <a:noFill/>
          </a:ln>
        </p:spPr>
      </p:pic>
      <p:pic>
        <p:nvPicPr>
          <p:cNvPr id="69" name="Image 68"/>
          <p:cNvPicPr/>
          <p:nvPr/>
        </p:nvPicPr>
        <p:blipFill>
          <a:blip r:embed="rId3"/>
          <a:stretch/>
        </p:blipFill>
        <p:spPr>
          <a:xfrm>
            <a:off x="3528000" y="2160000"/>
            <a:ext cx="183240" cy="272160"/>
          </a:xfrm>
          <a:prstGeom prst="rect">
            <a:avLst/>
          </a:prstGeom>
          <a:ln>
            <a:noFill/>
          </a:ln>
        </p:spPr>
      </p:pic>
      <p:pic>
        <p:nvPicPr>
          <p:cNvPr id="70" name="Image 69"/>
          <p:cNvPicPr/>
          <p:nvPr/>
        </p:nvPicPr>
        <p:blipFill>
          <a:blip r:embed="rId3"/>
          <a:stretch/>
        </p:blipFill>
        <p:spPr>
          <a:xfrm>
            <a:off x="3096000" y="2679840"/>
            <a:ext cx="183240" cy="272160"/>
          </a:xfrm>
          <a:prstGeom prst="rect">
            <a:avLst/>
          </a:prstGeom>
          <a:ln>
            <a:noFill/>
          </a:ln>
        </p:spPr>
      </p:pic>
      <p:pic>
        <p:nvPicPr>
          <p:cNvPr id="71" name="Image 70"/>
          <p:cNvPicPr/>
          <p:nvPr/>
        </p:nvPicPr>
        <p:blipFill>
          <a:blip r:embed="rId3"/>
          <a:stretch/>
        </p:blipFill>
        <p:spPr>
          <a:xfrm>
            <a:off x="3992760" y="5040000"/>
            <a:ext cx="183240" cy="272160"/>
          </a:xfrm>
          <a:prstGeom prst="rect">
            <a:avLst/>
          </a:prstGeom>
          <a:ln>
            <a:noFill/>
          </a:ln>
        </p:spPr>
      </p:pic>
      <p:pic>
        <p:nvPicPr>
          <p:cNvPr id="72" name="Image 71"/>
          <p:cNvPicPr/>
          <p:nvPr/>
        </p:nvPicPr>
        <p:blipFill>
          <a:blip r:embed="rId3"/>
          <a:stretch/>
        </p:blipFill>
        <p:spPr>
          <a:xfrm>
            <a:off x="3389760" y="3875760"/>
            <a:ext cx="183240" cy="272160"/>
          </a:xfrm>
          <a:prstGeom prst="rect">
            <a:avLst/>
          </a:prstGeom>
          <a:ln>
            <a:noFill/>
          </a:ln>
        </p:spPr>
      </p:pic>
      <p:pic>
        <p:nvPicPr>
          <p:cNvPr id="73" name="Image 72"/>
          <p:cNvPicPr/>
          <p:nvPr/>
        </p:nvPicPr>
        <p:blipFill>
          <a:blip r:embed="rId3"/>
          <a:stretch/>
        </p:blipFill>
        <p:spPr>
          <a:xfrm>
            <a:off x="3312000" y="3096000"/>
            <a:ext cx="164520" cy="272160"/>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age 73"/>
          <p:cNvPicPr/>
          <p:nvPr/>
        </p:nvPicPr>
        <p:blipFill>
          <a:blip r:embed="rId2"/>
          <a:srcRect l="23096" t="31480" r="27617" b="30409"/>
          <a:stretch/>
        </p:blipFill>
        <p:spPr>
          <a:xfrm>
            <a:off x="278280" y="1738080"/>
            <a:ext cx="4967640" cy="2159640"/>
          </a:xfrm>
          <a:prstGeom prst="rect">
            <a:avLst/>
          </a:prstGeom>
          <a:ln>
            <a:noFill/>
          </a:ln>
        </p:spPr>
      </p:pic>
      <p:pic>
        <p:nvPicPr>
          <p:cNvPr id="75" name="Image 74"/>
          <p:cNvPicPr/>
          <p:nvPr/>
        </p:nvPicPr>
        <p:blipFill>
          <a:blip r:embed="rId3"/>
          <a:srcRect b="9859"/>
          <a:stretch/>
        </p:blipFill>
        <p:spPr>
          <a:xfrm>
            <a:off x="5404320" y="288000"/>
            <a:ext cx="4531680" cy="4700880"/>
          </a:xfrm>
          <a:prstGeom prst="rect">
            <a:avLst/>
          </a:prstGeom>
          <a:ln>
            <a:noFill/>
          </a:ln>
        </p:spPr>
      </p:pic>
      <p:pic>
        <p:nvPicPr>
          <p:cNvPr id="76" name="Image 75"/>
          <p:cNvPicPr/>
          <p:nvPr/>
        </p:nvPicPr>
        <p:blipFill>
          <a:blip r:embed="rId4"/>
          <a:srcRect l="44092" t="16538" r="22688" b="22439"/>
          <a:stretch/>
        </p:blipFill>
        <p:spPr>
          <a:xfrm>
            <a:off x="2088000" y="-72000"/>
            <a:ext cx="1280520" cy="1765080"/>
          </a:xfrm>
          <a:prstGeom prst="rect">
            <a:avLst/>
          </a:prstGeom>
          <a:ln>
            <a:noFill/>
          </a:ln>
        </p:spPr>
      </p:pic>
      <p:pic>
        <p:nvPicPr>
          <p:cNvPr id="77" name="Image 76"/>
          <p:cNvPicPr/>
          <p:nvPr/>
        </p:nvPicPr>
        <p:blipFill>
          <a:blip r:embed="rId5"/>
          <a:srcRect l="45576" t="18512" r="24154" b="26367"/>
          <a:stretch/>
        </p:blipFill>
        <p:spPr>
          <a:xfrm>
            <a:off x="864000" y="3833280"/>
            <a:ext cx="1200240" cy="1638720"/>
          </a:xfrm>
          <a:prstGeom prst="rect">
            <a:avLst/>
          </a:prstGeom>
          <a:ln>
            <a:noFill/>
          </a:ln>
        </p:spPr>
      </p:pic>
      <p:pic>
        <p:nvPicPr>
          <p:cNvPr id="78" name="Image 77"/>
          <p:cNvPicPr/>
          <p:nvPr/>
        </p:nvPicPr>
        <p:blipFill>
          <a:blip r:embed="rId6"/>
          <a:srcRect l="44092" t="16538" r="19728" b="9637"/>
          <a:stretch/>
        </p:blipFill>
        <p:spPr>
          <a:xfrm>
            <a:off x="2182320" y="3852720"/>
            <a:ext cx="1057680" cy="1619280"/>
          </a:xfrm>
          <a:prstGeom prst="rect">
            <a:avLst/>
          </a:prstGeom>
          <a:ln>
            <a:noFill/>
          </a:ln>
        </p:spPr>
      </p:pic>
      <p:pic>
        <p:nvPicPr>
          <p:cNvPr id="79" name="Image 78"/>
          <p:cNvPicPr/>
          <p:nvPr/>
        </p:nvPicPr>
        <p:blipFill>
          <a:blip r:embed="rId7"/>
          <a:stretch/>
        </p:blipFill>
        <p:spPr>
          <a:xfrm>
            <a:off x="3632760" y="3897720"/>
            <a:ext cx="975240" cy="144828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Image 79"/>
          <p:cNvPicPr/>
          <p:nvPr/>
        </p:nvPicPr>
        <p:blipFill>
          <a:blip r:embed="rId2"/>
          <a:stretch/>
        </p:blipFill>
        <p:spPr>
          <a:xfrm>
            <a:off x="709920" y="72000"/>
            <a:ext cx="8751960" cy="5400000"/>
          </a:xfrm>
          <a:prstGeom prst="rect">
            <a:avLst/>
          </a:prstGeom>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 80"/>
          <p:cNvPicPr/>
          <p:nvPr/>
        </p:nvPicPr>
        <p:blipFill>
          <a:blip r:embed="rId2"/>
          <a:stretch/>
        </p:blipFill>
        <p:spPr>
          <a:xfrm>
            <a:off x="459000" y="224640"/>
            <a:ext cx="9173880" cy="5218920"/>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p:cNvPicPr/>
          <p:nvPr/>
        </p:nvPicPr>
        <p:blipFill>
          <a:blip r:embed="rId2"/>
          <a:stretch/>
        </p:blipFill>
        <p:spPr>
          <a:xfrm>
            <a:off x="5904000" y="1416960"/>
            <a:ext cx="2737440" cy="3911040"/>
          </a:xfrm>
          <a:prstGeom prst="rect">
            <a:avLst/>
          </a:prstGeom>
          <a:ln>
            <a:noFill/>
          </a:ln>
        </p:spPr>
      </p:pic>
      <p:pic>
        <p:nvPicPr>
          <p:cNvPr id="43" name="Image 42"/>
          <p:cNvPicPr/>
          <p:nvPr/>
        </p:nvPicPr>
        <p:blipFill>
          <a:blip r:embed="rId3"/>
          <a:srcRect l="13537" t="8886" r="15345" b="7620"/>
          <a:stretch/>
        </p:blipFill>
        <p:spPr>
          <a:xfrm>
            <a:off x="1764360" y="1440000"/>
            <a:ext cx="2483280" cy="3888000"/>
          </a:xfrm>
          <a:prstGeom prst="rect">
            <a:avLst/>
          </a:prstGeom>
          <a:ln>
            <a:noFill/>
          </a:ln>
        </p:spPr>
      </p:pic>
      <p:sp>
        <p:nvSpPr>
          <p:cNvPr id="44" name="TextShape 1"/>
          <p:cNvSpPr txBox="1"/>
          <p:nvPr/>
        </p:nvSpPr>
        <p:spPr>
          <a:xfrm>
            <a:off x="1296000" y="432000"/>
            <a:ext cx="8352000" cy="928800"/>
          </a:xfrm>
          <a:prstGeom prst="rect">
            <a:avLst/>
          </a:prstGeom>
          <a:noFill/>
          <a:ln>
            <a:noFill/>
          </a:ln>
        </p:spPr>
        <p:txBody>
          <a:bodyPr lIns="90000" tIns="45000" rIns="90000" bIns="45000">
            <a:noAutofit/>
          </a:bodyPr>
          <a:lstStyle/>
          <a:p>
            <a:pPr algn="ctr"/>
            <a:r>
              <a:rPr lang="fr-FR" sz="6600" b="1" i="1" strike="noStrike" spc="-1">
                <a:solidFill>
                  <a:srgbClr val="000000"/>
                </a:solidFill>
                <a:latin typeface="Gabriola"/>
              </a:rPr>
              <a:t>Jomard, l’</a:t>
            </a:r>
            <a:r>
              <a:rPr lang="fr-FR" sz="6600" b="1" i="1" strike="noStrike" spc="-1">
                <a:solidFill>
                  <a:srgbClr val="000000"/>
                </a:solidFill>
                <a:latin typeface="Gabriola"/>
                <a:ea typeface="Nachlieli CLM"/>
              </a:rPr>
              <a:t>Égyptien</a:t>
            </a:r>
            <a:endParaRPr lang="fr-FR" sz="66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 81"/>
          <p:cNvPicPr/>
          <p:nvPr/>
        </p:nvPicPr>
        <p:blipFill>
          <a:blip r:embed="rId2"/>
          <a:stretch/>
        </p:blipFill>
        <p:spPr>
          <a:xfrm>
            <a:off x="3024000" y="763920"/>
            <a:ext cx="7083360" cy="3988080"/>
          </a:xfrm>
          <a:prstGeom prst="rect">
            <a:avLst/>
          </a:prstGeom>
          <a:ln>
            <a:noFill/>
          </a:ln>
        </p:spPr>
      </p:pic>
      <p:pic>
        <p:nvPicPr>
          <p:cNvPr id="83" name="Image 82"/>
          <p:cNvPicPr/>
          <p:nvPr/>
        </p:nvPicPr>
        <p:blipFill>
          <a:blip r:embed="rId3"/>
          <a:srcRect l="11905" t="-777" r="16652"/>
          <a:stretch/>
        </p:blipFill>
        <p:spPr>
          <a:xfrm>
            <a:off x="-72000" y="1367280"/>
            <a:ext cx="3096000" cy="3096720"/>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mage 83"/>
          <p:cNvPicPr/>
          <p:nvPr/>
        </p:nvPicPr>
        <p:blipFill>
          <a:blip r:embed="rId2"/>
          <a:stretch/>
        </p:blipFill>
        <p:spPr>
          <a:xfrm>
            <a:off x="2952000" y="317880"/>
            <a:ext cx="3888000" cy="515412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 84"/>
          <p:cNvPicPr/>
          <p:nvPr/>
        </p:nvPicPr>
        <p:blipFill>
          <a:blip r:embed="rId2"/>
          <a:stretch/>
        </p:blipFill>
        <p:spPr>
          <a:xfrm>
            <a:off x="1512000" y="0"/>
            <a:ext cx="6916320" cy="5648040"/>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age 85"/>
          <p:cNvPicPr/>
          <p:nvPr/>
        </p:nvPicPr>
        <p:blipFill>
          <a:blip r:embed="rId2"/>
          <a:srcRect l="6142" t="43832" r="73112" b="7218"/>
          <a:stretch/>
        </p:blipFill>
        <p:spPr>
          <a:xfrm rot="21587400">
            <a:off x="2530080" y="29160"/>
            <a:ext cx="4225680" cy="5633640"/>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 86"/>
          <p:cNvPicPr/>
          <p:nvPr/>
        </p:nvPicPr>
        <p:blipFill>
          <a:blip r:embed="rId2"/>
          <a:srcRect l="15679" t="-2539" r="11001" b="16187"/>
          <a:stretch/>
        </p:blipFill>
        <p:spPr>
          <a:xfrm>
            <a:off x="3493440" y="-196920"/>
            <a:ext cx="3418560" cy="5812920"/>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Image 87"/>
          <p:cNvPicPr/>
          <p:nvPr/>
        </p:nvPicPr>
        <p:blipFill>
          <a:blip r:embed="rId2"/>
          <a:srcRect l="27118" t="10612" r="4965" b="35246"/>
          <a:stretch/>
        </p:blipFill>
        <p:spPr>
          <a:xfrm>
            <a:off x="144000" y="0"/>
            <a:ext cx="5472360" cy="3272400"/>
          </a:xfrm>
          <a:prstGeom prst="rect">
            <a:avLst/>
          </a:prstGeom>
          <a:ln>
            <a:noFill/>
          </a:ln>
        </p:spPr>
      </p:pic>
      <p:pic>
        <p:nvPicPr>
          <p:cNvPr id="89" name="Image 88"/>
          <p:cNvPicPr/>
          <p:nvPr/>
        </p:nvPicPr>
        <p:blipFill>
          <a:blip r:embed="rId3"/>
          <a:srcRect l="27849" t="18512" r="5696" b="25393"/>
          <a:stretch/>
        </p:blipFill>
        <p:spPr>
          <a:xfrm>
            <a:off x="216000" y="3178800"/>
            <a:ext cx="5326560" cy="3372120"/>
          </a:xfrm>
          <a:prstGeom prst="rect">
            <a:avLst/>
          </a:prstGeom>
          <a:ln>
            <a:noFill/>
          </a:ln>
        </p:spPr>
      </p:pic>
      <p:pic>
        <p:nvPicPr>
          <p:cNvPr id="90" name="Image 89"/>
          <p:cNvPicPr/>
          <p:nvPr/>
        </p:nvPicPr>
        <p:blipFill>
          <a:blip r:embed="rId4"/>
          <a:srcRect t="34569" r="38416" b="3050"/>
          <a:stretch/>
        </p:blipFill>
        <p:spPr>
          <a:xfrm>
            <a:off x="5688000" y="-74160"/>
            <a:ext cx="4391640" cy="6625080"/>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 90"/>
          <p:cNvPicPr/>
          <p:nvPr/>
        </p:nvPicPr>
        <p:blipFill>
          <a:blip r:embed="rId2"/>
          <a:srcRect l="11078" t="15539" r="6445" b="10636"/>
          <a:stretch/>
        </p:blipFill>
        <p:spPr>
          <a:xfrm>
            <a:off x="791280" y="0"/>
            <a:ext cx="8207640" cy="551088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 91"/>
          <p:cNvPicPr/>
          <p:nvPr/>
        </p:nvPicPr>
        <p:blipFill>
          <a:blip r:embed="rId2"/>
          <a:srcRect l="23188" t="26252" r="36809" b="30562"/>
          <a:stretch/>
        </p:blipFill>
        <p:spPr>
          <a:xfrm>
            <a:off x="144000" y="1092960"/>
            <a:ext cx="4536000" cy="275400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Image 92"/>
          <p:cNvPicPr/>
          <p:nvPr/>
        </p:nvPicPr>
        <p:blipFill>
          <a:blip r:embed="rId2"/>
          <a:srcRect l="23188" t="26252" r="36809" b="30562"/>
          <a:stretch/>
        </p:blipFill>
        <p:spPr>
          <a:xfrm>
            <a:off x="144000" y="1092960"/>
            <a:ext cx="4536000" cy="2754000"/>
          </a:xfrm>
          <a:prstGeom prst="rect">
            <a:avLst/>
          </a:prstGeom>
          <a:ln>
            <a:noFill/>
          </a:ln>
        </p:spPr>
      </p:pic>
      <p:pic>
        <p:nvPicPr>
          <p:cNvPr id="94" name="Image 93"/>
          <p:cNvPicPr/>
          <p:nvPr/>
        </p:nvPicPr>
        <p:blipFill>
          <a:blip r:embed="rId3"/>
          <a:srcRect l="29616" t="24982" r="24667" b="38178"/>
          <a:stretch/>
        </p:blipFill>
        <p:spPr>
          <a:xfrm>
            <a:off x="4556520" y="1108800"/>
            <a:ext cx="4955400" cy="224532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Image 94"/>
          <p:cNvPicPr/>
          <p:nvPr/>
        </p:nvPicPr>
        <p:blipFill>
          <a:blip r:embed="rId2"/>
          <a:srcRect l="15503" t="30370" r="1102" b="26246"/>
          <a:stretch/>
        </p:blipFill>
        <p:spPr>
          <a:xfrm>
            <a:off x="903240" y="0"/>
            <a:ext cx="8024760" cy="5706720"/>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p:cNvPicPr/>
          <p:nvPr/>
        </p:nvPicPr>
        <p:blipFill>
          <a:blip r:embed="rId2"/>
          <a:srcRect l="35394" t="8887" r="20330" b="11102"/>
          <a:stretch/>
        </p:blipFill>
        <p:spPr>
          <a:xfrm>
            <a:off x="72360" y="72000"/>
            <a:ext cx="5326560" cy="5412600"/>
          </a:xfrm>
          <a:prstGeom prst="rect">
            <a:avLst/>
          </a:prstGeom>
          <a:ln>
            <a:noFill/>
          </a:ln>
        </p:spPr>
      </p:pic>
      <p:sp>
        <p:nvSpPr>
          <p:cNvPr id="46" name="CustomShape 1"/>
          <p:cNvSpPr/>
          <p:nvPr/>
        </p:nvSpPr>
        <p:spPr>
          <a:xfrm>
            <a:off x="2376000" y="5269680"/>
            <a:ext cx="1726920" cy="34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i="1" strike="noStrike" spc="-1">
                <a:solidFill>
                  <a:srgbClr val="0000FF"/>
                </a:solidFill>
                <a:latin typeface="Arial"/>
                <a:ea typeface="DejaVu Sans"/>
              </a:rPr>
              <a:t>1854</a:t>
            </a:r>
            <a:endParaRPr lang="fr-FR" sz="1800" b="0" strike="noStrike" spc="-1">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95"/>
          <p:cNvPicPr/>
          <p:nvPr/>
        </p:nvPicPr>
        <p:blipFill>
          <a:blip r:embed="rId2"/>
          <a:srcRect l="54488" t="55548" r="26378" b="9998"/>
          <a:stretch/>
        </p:blipFill>
        <p:spPr>
          <a:xfrm>
            <a:off x="7366680" y="0"/>
            <a:ext cx="2281320" cy="5617080"/>
          </a:xfrm>
          <a:prstGeom prst="rect">
            <a:avLst/>
          </a:prstGeom>
          <a:ln>
            <a:noFill/>
          </a:ln>
        </p:spPr>
      </p:pic>
      <p:pic>
        <p:nvPicPr>
          <p:cNvPr id="97" name="Image 96"/>
          <p:cNvPicPr/>
          <p:nvPr/>
        </p:nvPicPr>
        <p:blipFill>
          <a:blip r:embed="rId2"/>
          <a:srcRect l="7397" t="35095" r="19403" b="9998"/>
          <a:stretch/>
        </p:blipFill>
        <p:spPr>
          <a:xfrm>
            <a:off x="432000" y="-60840"/>
            <a:ext cx="5616000" cy="575784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Image 97"/>
          <p:cNvPicPr/>
          <p:nvPr/>
        </p:nvPicPr>
        <p:blipFill>
          <a:blip r:embed="rId2"/>
          <a:srcRect l="3411" t="2619" r="4309" b="2912"/>
          <a:stretch/>
        </p:blipFill>
        <p:spPr>
          <a:xfrm>
            <a:off x="5472360" y="156600"/>
            <a:ext cx="4535640" cy="5459400"/>
          </a:xfrm>
          <a:prstGeom prst="rect">
            <a:avLst/>
          </a:prstGeom>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Image 98"/>
          <p:cNvPicPr/>
          <p:nvPr/>
        </p:nvPicPr>
        <p:blipFill>
          <a:blip r:embed="rId2"/>
          <a:srcRect l="3411" t="2619" r="4309" b="2912"/>
          <a:stretch/>
        </p:blipFill>
        <p:spPr>
          <a:xfrm>
            <a:off x="5616000" y="216000"/>
            <a:ext cx="4342320" cy="5226840"/>
          </a:xfrm>
          <a:prstGeom prst="rect">
            <a:avLst/>
          </a:prstGeom>
          <a:ln>
            <a:noFill/>
          </a:ln>
        </p:spPr>
      </p:pic>
      <p:pic>
        <p:nvPicPr>
          <p:cNvPr id="100" name="Image 99"/>
          <p:cNvPicPr/>
          <p:nvPr/>
        </p:nvPicPr>
        <p:blipFill>
          <a:blip r:embed="rId3"/>
          <a:srcRect l="50780" t="244"/>
          <a:stretch/>
        </p:blipFill>
        <p:spPr>
          <a:xfrm>
            <a:off x="144000" y="233640"/>
            <a:ext cx="5169240" cy="5238360"/>
          </a:xfrm>
          <a:prstGeom prst="rect">
            <a:avLst/>
          </a:prstGeom>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 100"/>
          <p:cNvPicPr/>
          <p:nvPr/>
        </p:nvPicPr>
        <p:blipFill>
          <a:blip r:embed="rId2"/>
          <a:stretch/>
        </p:blipFill>
        <p:spPr>
          <a:xfrm>
            <a:off x="1345320" y="9720"/>
            <a:ext cx="7454520" cy="5668560"/>
          </a:xfrm>
          <a:prstGeom prst="rect">
            <a:avLst/>
          </a:prstGeom>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Image 101"/>
          <p:cNvPicPr/>
          <p:nvPr/>
        </p:nvPicPr>
        <p:blipFill>
          <a:blip r:embed="rId2"/>
          <a:srcRect l="5696" t="11099" r="4230" b="3731"/>
          <a:stretch/>
        </p:blipFill>
        <p:spPr>
          <a:xfrm>
            <a:off x="1152000" y="72000"/>
            <a:ext cx="7776000" cy="551412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Image 102"/>
          <p:cNvPicPr/>
          <p:nvPr/>
        </p:nvPicPr>
        <p:blipFill>
          <a:blip r:embed="rId2"/>
          <a:srcRect l="4230" t="10636" r="2019" b="4710"/>
          <a:stretch/>
        </p:blipFill>
        <p:spPr>
          <a:xfrm>
            <a:off x="1225080" y="327600"/>
            <a:ext cx="7702920" cy="5216400"/>
          </a:xfrm>
          <a:prstGeom prst="rect">
            <a:avLst/>
          </a:prstGeom>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Image 103"/>
          <p:cNvPicPr/>
          <p:nvPr/>
        </p:nvPicPr>
        <p:blipFill>
          <a:blip r:embed="rId2"/>
          <a:srcRect l="3474" t="1954" r="2425" b="5683"/>
          <a:stretch/>
        </p:blipFill>
        <p:spPr>
          <a:xfrm>
            <a:off x="6552000" y="576000"/>
            <a:ext cx="2951640" cy="4919400"/>
          </a:xfrm>
          <a:prstGeom prst="rect">
            <a:avLst/>
          </a:prstGeom>
          <a:ln>
            <a:noFill/>
          </a:ln>
        </p:spPr>
      </p:pic>
      <p:pic>
        <p:nvPicPr>
          <p:cNvPr id="105" name="Image 104"/>
          <p:cNvPicPr/>
          <p:nvPr/>
        </p:nvPicPr>
        <p:blipFill>
          <a:blip r:embed="rId3"/>
          <a:stretch/>
        </p:blipFill>
        <p:spPr>
          <a:xfrm>
            <a:off x="360000" y="1119240"/>
            <a:ext cx="5904000" cy="3704760"/>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 105"/>
          <p:cNvPicPr/>
          <p:nvPr/>
        </p:nvPicPr>
        <p:blipFill>
          <a:blip r:embed="rId2"/>
          <a:srcRect l="24354" t="28199" r="56356" b="20992"/>
          <a:stretch/>
        </p:blipFill>
        <p:spPr>
          <a:xfrm>
            <a:off x="2664000" y="216360"/>
            <a:ext cx="3384000" cy="5013360"/>
          </a:xfrm>
          <a:prstGeom prst="rect">
            <a:avLst/>
          </a:prstGeom>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 106"/>
          <p:cNvPicPr/>
          <p:nvPr/>
        </p:nvPicPr>
        <p:blipFill>
          <a:blip r:embed="rId2"/>
          <a:stretch/>
        </p:blipFill>
        <p:spPr>
          <a:xfrm>
            <a:off x="144000" y="595080"/>
            <a:ext cx="5320800" cy="3796920"/>
          </a:xfrm>
          <a:prstGeom prst="rect">
            <a:avLst/>
          </a:prstGeom>
          <a:ln>
            <a:noFill/>
          </a:ln>
        </p:spPr>
      </p:pic>
      <p:pic>
        <p:nvPicPr>
          <p:cNvPr id="108" name="Image 107"/>
          <p:cNvPicPr/>
          <p:nvPr/>
        </p:nvPicPr>
        <p:blipFill>
          <a:blip r:embed="rId3"/>
          <a:stretch/>
        </p:blipFill>
        <p:spPr>
          <a:xfrm>
            <a:off x="6048360" y="504000"/>
            <a:ext cx="3959640" cy="4097520"/>
          </a:xfrm>
          <a:prstGeom prst="rect">
            <a:avLst/>
          </a:prstGeom>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 108"/>
          <p:cNvPicPr/>
          <p:nvPr/>
        </p:nvPicPr>
        <p:blipFill>
          <a:blip r:embed="rId2"/>
          <a:stretch/>
        </p:blipFill>
        <p:spPr>
          <a:xfrm>
            <a:off x="5857200" y="8280"/>
            <a:ext cx="3502080" cy="5669640"/>
          </a:xfrm>
          <a:prstGeom prst="rect">
            <a:avLst/>
          </a:prstGeom>
          <a:ln>
            <a:noFill/>
          </a:ln>
        </p:spPr>
      </p:pic>
      <p:pic>
        <p:nvPicPr>
          <p:cNvPr id="110" name="Image 109"/>
          <p:cNvPicPr/>
          <p:nvPr/>
        </p:nvPicPr>
        <p:blipFill>
          <a:blip r:embed="rId3"/>
          <a:srcRect l="49942" t="29218" r="30065" b="13643"/>
          <a:stretch/>
        </p:blipFill>
        <p:spPr>
          <a:xfrm>
            <a:off x="1008360" y="72000"/>
            <a:ext cx="3454920" cy="555336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 46"/>
          <p:cNvPicPr/>
          <p:nvPr/>
        </p:nvPicPr>
        <p:blipFill>
          <a:blip r:embed="rId2"/>
          <a:srcRect l="35394" t="8887" r="20330" b="11102"/>
          <a:stretch/>
        </p:blipFill>
        <p:spPr>
          <a:xfrm>
            <a:off x="72360" y="72000"/>
            <a:ext cx="5326560" cy="5412600"/>
          </a:xfrm>
          <a:prstGeom prst="rect">
            <a:avLst/>
          </a:prstGeom>
          <a:ln>
            <a:noFill/>
          </a:ln>
        </p:spPr>
      </p:pic>
      <p:sp>
        <p:nvSpPr>
          <p:cNvPr id="48" name="CustomShape 1"/>
          <p:cNvSpPr/>
          <p:nvPr/>
        </p:nvSpPr>
        <p:spPr>
          <a:xfrm>
            <a:off x="5472000" y="153000"/>
            <a:ext cx="4534920" cy="524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fr-FR" sz="1400" b="1" i="1" strike="noStrike" spc="-1">
                <a:solidFill>
                  <a:srgbClr val="0000FF"/>
                </a:solidFill>
                <a:latin typeface="Arial"/>
                <a:ea typeface="DejaVu Sans"/>
              </a:rPr>
              <a:t>Membre de l’Institut de France, conservateur de la collection géographique de la Bibliothèque impériale, associé correspondant des académies royales des sciences de Berlin, de Turin, de Naples, de l’Académie royale d’histoire de Madrid, de l’Académie impériale des beaux-arts de Vienne, associé étranger de la Société asiatique de Londres, membre honoraire étranger de la Société royale géographique de Londres et de l’Institut historique et géographique du Brésil, membre correspondant de la Société royale des antiquaires de Copenhague, des sociétés géographiques de Berlin, de Francfort et de Damrstadt, de l’Institut national des sciences à Washington, de la Société philosophique américaine de Philadelphie, de la Société ethnologique américaine, de la Société historique de Géorgie, de la société des arts et sciences de Batavia, ancien ingénieur de l’armée d’Orient et commissaire du gouvernement pour la publication de la </a:t>
            </a:r>
            <a:r>
              <a:rPr lang="fr-FR" sz="1400" b="1" strike="noStrike" spc="-1">
                <a:solidFill>
                  <a:srgbClr val="0000FF"/>
                </a:solidFill>
                <a:latin typeface="Arial"/>
                <a:ea typeface="DejaVu Sans"/>
              </a:rPr>
              <a:t>Description de l’Egypte</a:t>
            </a:r>
            <a:r>
              <a:rPr lang="fr-FR" sz="1400" b="1" i="1" strike="noStrike" spc="-1">
                <a:solidFill>
                  <a:srgbClr val="0000FF"/>
                </a:solidFill>
                <a:latin typeface="Arial"/>
                <a:ea typeface="DejaVu Sans"/>
              </a:rPr>
              <a:t>, l’un des fondateurs et des présidents honoraires de la Société de géographie, ancien directeur de la mission égyptienne en France, officier de la Légion d’honneur, etc.  </a:t>
            </a:r>
            <a:endParaRPr lang="fr-FR" sz="1400" b="0" strike="noStrike" spc="-1">
              <a:latin typeface="Arial"/>
            </a:endParaRPr>
          </a:p>
        </p:txBody>
      </p:sp>
      <p:sp>
        <p:nvSpPr>
          <p:cNvPr id="49" name="CustomShape 2"/>
          <p:cNvSpPr/>
          <p:nvPr/>
        </p:nvSpPr>
        <p:spPr>
          <a:xfrm>
            <a:off x="2376000" y="5269680"/>
            <a:ext cx="1726920" cy="34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1" i="1" strike="noStrike" spc="-1">
                <a:solidFill>
                  <a:srgbClr val="0000FF"/>
                </a:solidFill>
                <a:latin typeface="Arial"/>
                <a:ea typeface="DejaVu Sans"/>
              </a:rPr>
              <a:t>1854</a:t>
            </a:r>
            <a:endParaRPr lang="fr-FR" sz="1800" b="0" strike="noStrike" spc="-1">
              <a:latin typeface="Arial"/>
            </a:endParaRPr>
          </a:p>
        </p:txBody>
      </p:sp>
      <p:sp>
        <p:nvSpPr>
          <p:cNvPr id="50" name="CustomShape 3"/>
          <p:cNvSpPr/>
          <p:nvPr/>
        </p:nvSpPr>
        <p:spPr>
          <a:xfrm>
            <a:off x="1080000" y="4320000"/>
            <a:ext cx="3527640" cy="1223640"/>
          </a:xfrm>
          <a:prstGeom prst="rect">
            <a:avLst/>
          </a:prstGeom>
          <a:noFill/>
          <a:ln w="36000">
            <a:solidFill>
              <a:srgbClr val="3465A4"/>
            </a:solidFill>
            <a:round/>
          </a:ln>
        </p:spPr>
        <p:style>
          <a:lnRef idx="0">
            <a:scrgbClr r="0" g="0" b="0"/>
          </a:lnRef>
          <a:fillRef idx="0">
            <a:scrgbClr r="0" g="0" b="0"/>
          </a:fillRef>
          <a:effectRef idx="0">
            <a:scrgbClr r="0" g="0" b="0"/>
          </a:effectRef>
          <a:fontRef idx="minor"/>
        </p:style>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 110"/>
          <p:cNvPicPr/>
          <p:nvPr/>
        </p:nvPicPr>
        <p:blipFill>
          <a:blip r:embed="rId2"/>
          <a:srcRect b="2234"/>
          <a:stretch/>
        </p:blipFill>
        <p:spPr>
          <a:xfrm>
            <a:off x="587520" y="72000"/>
            <a:ext cx="3659760" cy="5542920"/>
          </a:xfrm>
          <a:prstGeom prst="rect">
            <a:avLst/>
          </a:prstGeom>
          <a:ln>
            <a:noFill/>
          </a:ln>
        </p:spPr>
      </p:pic>
      <p:pic>
        <p:nvPicPr>
          <p:cNvPr id="112" name="Image 111"/>
          <p:cNvPicPr/>
          <p:nvPr/>
        </p:nvPicPr>
        <p:blipFill>
          <a:blip r:embed="rId3"/>
          <a:srcRect b="2932"/>
          <a:stretch/>
        </p:blipFill>
        <p:spPr>
          <a:xfrm>
            <a:off x="4815720" y="-32400"/>
            <a:ext cx="3823560" cy="562248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 112"/>
          <p:cNvPicPr/>
          <p:nvPr/>
        </p:nvPicPr>
        <p:blipFill>
          <a:blip r:embed="rId2"/>
          <a:stretch/>
        </p:blipFill>
        <p:spPr>
          <a:xfrm>
            <a:off x="4815720" y="-32400"/>
            <a:ext cx="3742560" cy="5669640"/>
          </a:xfrm>
          <a:prstGeom prst="rect">
            <a:avLst/>
          </a:prstGeom>
          <a:ln>
            <a:noFill/>
          </a:ln>
        </p:spPr>
      </p:pic>
      <p:pic>
        <p:nvPicPr>
          <p:cNvPr id="114" name="Image 113"/>
          <p:cNvPicPr/>
          <p:nvPr/>
        </p:nvPicPr>
        <p:blipFill>
          <a:blip r:embed="rId3"/>
          <a:stretch/>
        </p:blipFill>
        <p:spPr>
          <a:xfrm>
            <a:off x="86760" y="144000"/>
            <a:ext cx="3656520" cy="543960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114"/>
          <p:cNvPicPr/>
          <p:nvPr/>
        </p:nvPicPr>
        <p:blipFill>
          <a:blip r:embed="rId2"/>
          <a:stretch/>
        </p:blipFill>
        <p:spPr>
          <a:xfrm>
            <a:off x="4815720" y="-32400"/>
            <a:ext cx="3742560" cy="5669640"/>
          </a:xfrm>
          <a:prstGeom prst="rect">
            <a:avLst/>
          </a:prstGeom>
          <a:ln>
            <a:noFill/>
          </a:ln>
        </p:spPr>
      </p:pic>
      <p:pic>
        <p:nvPicPr>
          <p:cNvPr id="116" name="Image 115"/>
          <p:cNvPicPr/>
          <p:nvPr/>
        </p:nvPicPr>
        <p:blipFill>
          <a:blip r:embed="rId2"/>
          <a:srcRect r="11" b="75857"/>
          <a:stretch/>
        </p:blipFill>
        <p:spPr>
          <a:xfrm>
            <a:off x="2808000" y="1440000"/>
            <a:ext cx="7284600" cy="2663280"/>
          </a:xfrm>
          <a:prstGeom prst="rect">
            <a:avLst/>
          </a:prstGeom>
          <a:ln>
            <a:noFill/>
          </a:ln>
        </p:spPr>
      </p:pic>
      <p:pic>
        <p:nvPicPr>
          <p:cNvPr id="117" name="Image 116"/>
          <p:cNvPicPr/>
          <p:nvPr/>
        </p:nvPicPr>
        <p:blipFill>
          <a:blip r:embed="rId3"/>
          <a:stretch/>
        </p:blipFill>
        <p:spPr>
          <a:xfrm>
            <a:off x="86760" y="144000"/>
            <a:ext cx="3656520" cy="5439600"/>
          </a:xfrm>
          <a:prstGeom prst="rect">
            <a:avLst/>
          </a:prstGeom>
          <a:ln>
            <a:noFill/>
          </a:ln>
        </p:spPr>
      </p:pic>
      <p:pic>
        <p:nvPicPr>
          <p:cNvPr id="118" name="Image 117"/>
          <p:cNvPicPr/>
          <p:nvPr/>
        </p:nvPicPr>
        <p:blipFill>
          <a:blip r:embed="rId3"/>
          <a:srcRect b="80157"/>
          <a:stretch/>
        </p:blipFill>
        <p:spPr>
          <a:xfrm>
            <a:off x="648000" y="936000"/>
            <a:ext cx="7560000" cy="2231280"/>
          </a:xfrm>
          <a:prstGeom prst="rect">
            <a:avLst/>
          </a:prstGeom>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118"/>
          <p:cNvPicPr/>
          <p:nvPr/>
        </p:nvPicPr>
        <p:blipFill>
          <a:blip r:embed="rId2"/>
          <a:srcRect l="16764" t="1289" r="18918" b="27612"/>
          <a:stretch/>
        </p:blipFill>
        <p:spPr>
          <a:xfrm>
            <a:off x="5544360" y="72000"/>
            <a:ext cx="3382920" cy="5413320"/>
          </a:xfrm>
          <a:prstGeom prst="rect">
            <a:avLst/>
          </a:prstGeom>
          <a:ln>
            <a:noFill/>
          </a:ln>
        </p:spPr>
      </p:pic>
      <p:pic>
        <p:nvPicPr>
          <p:cNvPr id="120" name="Image 119"/>
          <p:cNvPicPr/>
          <p:nvPr/>
        </p:nvPicPr>
        <p:blipFill>
          <a:blip r:embed="rId3"/>
          <a:srcRect b="28905"/>
          <a:stretch/>
        </p:blipFill>
        <p:spPr>
          <a:xfrm>
            <a:off x="288000" y="360"/>
            <a:ext cx="5106960" cy="5254920"/>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 120"/>
          <p:cNvPicPr/>
          <p:nvPr/>
        </p:nvPicPr>
        <p:blipFill>
          <a:blip r:embed="rId2"/>
          <a:stretch/>
        </p:blipFill>
        <p:spPr>
          <a:xfrm>
            <a:off x="2808000" y="250560"/>
            <a:ext cx="3816000" cy="5221440"/>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 121"/>
          <p:cNvPicPr/>
          <p:nvPr/>
        </p:nvPicPr>
        <p:blipFill>
          <a:blip r:embed="rId2"/>
          <a:stretch/>
        </p:blipFill>
        <p:spPr>
          <a:xfrm>
            <a:off x="1000080" y="52920"/>
            <a:ext cx="8091720" cy="5562000"/>
          </a:xfrm>
          <a:prstGeom prst="rect">
            <a:avLst/>
          </a:prstGeom>
          <a:ln>
            <a:noFill/>
          </a:ln>
        </p:spPr>
      </p:pic>
      <p:sp>
        <p:nvSpPr>
          <p:cNvPr id="123" name="TextShape 1"/>
          <p:cNvSpPr txBox="1"/>
          <p:nvPr/>
        </p:nvSpPr>
        <p:spPr>
          <a:xfrm>
            <a:off x="2088000" y="5269680"/>
            <a:ext cx="7344000" cy="346320"/>
          </a:xfrm>
          <a:prstGeom prst="rect">
            <a:avLst/>
          </a:prstGeom>
          <a:noFill/>
          <a:ln>
            <a:noFill/>
          </a:ln>
        </p:spPr>
        <p:txBody>
          <a:bodyPr lIns="90000" tIns="45000" rIns="90000" bIns="45000">
            <a:noAutofit/>
          </a:bodyPr>
          <a:lstStyle/>
          <a:p>
            <a:r>
              <a:rPr lang="fr-FR" sz="1800" b="0" strike="noStrike" spc="-1">
                <a:latin typeface="Arial"/>
              </a:rPr>
              <a:t>Jomard avec quelques jeunes Egyptiens de l’école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Image 123"/>
          <p:cNvPicPr/>
          <p:nvPr/>
        </p:nvPicPr>
        <p:blipFill>
          <a:blip r:embed="rId2"/>
          <a:stretch/>
        </p:blipFill>
        <p:spPr>
          <a:xfrm>
            <a:off x="1152000" y="288000"/>
            <a:ext cx="8117280" cy="5016600"/>
          </a:xfrm>
          <a:prstGeom prst="rect">
            <a:avLst/>
          </a:prstGeom>
          <a:ln>
            <a:noFill/>
          </a:ln>
        </p:spPr>
      </p:pic>
      <p:sp>
        <p:nvSpPr>
          <p:cNvPr id="125" name="TextShape 1"/>
          <p:cNvSpPr txBox="1"/>
          <p:nvPr/>
        </p:nvSpPr>
        <p:spPr>
          <a:xfrm>
            <a:off x="1296000" y="117720"/>
            <a:ext cx="7776000" cy="602280"/>
          </a:xfrm>
          <a:prstGeom prst="rect">
            <a:avLst/>
          </a:prstGeom>
          <a:noFill/>
          <a:ln>
            <a:noFill/>
          </a:ln>
        </p:spPr>
        <p:txBody>
          <a:bodyPr lIns="90000" tIns="45000" rIns="90000" bIns="45000">
            <a:noAutofit/>
          </a:bodyPr>
          <a:lstStyle/>
          <a:p>
            <a:r>
              <a:rPr lang="fr-FR" sz="1800" b="0" strike="noStrike" spc="-1">
                <a:latin typeface="Arial"/>
              </a:rPr>
              <a:t>Hôtel Tubeuf (département des cartes et plans de la Bibliothèque royale)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 125"/>
          <p:cNvPicPr/>
          <p:nvPr/>
        </p:nvPicPr>
        <p:blipFill>
          <a:blip r:embed="rId2"/>
          <a:stretch/>
        </p:blipFill>
        <p:spPr>
          <a:xfrm>
            <a:off x="1728000" y="630000"/>
            <a:ext cx="6598080" cy="5038920"/>
          </a:xfrm>
          <a:prstGeom prst="rect">
            <a:avLst/>
          </a:prstGeom>
          <a:ln>
            <a:noFill/>
          </a:ln>
        </p:spPr>
      </p:pic>
      <p:sp>
        <p:nvSpPr>
          <p:cNvPr id="127" name="CustomShape 1"/>
          <p:cNvSpPr/>
          <p:nvPr/>
        </p:nvSpPr>
        <p:spPr>
          <a:xfrm>
            <a:off x="1872000" y="216000"/>
            <a:ext cx="6119640" cy="34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fr-FR" sz="1800" b="0" strike="noStrike" spc="-1">
                <a:latin typeface="Arial"/>
              </a:rPr>
              <a:t>Mappemonde de Sébastien Cabot, 1544 (BNF)</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 127"/>
          <p:cNvPicPr/>
          <p:nvPr/>
        </p:nvPicPr>
        <p:blipFill>
          <a:blip r:embed="rId2"/>
          <a:srcRect l="3250" t="7221" r="5669" b="10445"/>
          <a:stretch/>
        </p:blipFill>
        <p:spPr>
          <a:xfrm>
            <a:off x="792000" y="333360"/>
            <a:ext cx="3960000" cy="4701960"/>
          </a:xfrm>
          <a:prstGeom prst="rect">
            <a:avLst/>
          </a:prstGeom>
          <a:ln>
            <a:noFill/>
          </a:ln>
        </p:spPr>
      </p:pic>
      <p:pic>
        <p:nvPicPr>
          <p:cNvPr id="129" name="Image 128"/>
          <p:cNvPicPr/>
          <p:nvPr/>
        </p:nvPicPr>
        <p:blipFill>
          <a:blip r:embed="rId3"/>
          <a:stretch/>
        </p:blipFill>
        <p:spPr>
          <a:xfrm>
            <a:off x="5472000" y="342360"/>
            <a:ext cx="3475440" cy="4840560"/>
          </a:xfrm>
          <a:prstGeom prst="rect">
            <a:avLst/>
          </a:prstGeom>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129"/>
          <p:cNvPicPr/>
          <p:nvPr/>
        </p:nvPicPr>
        <p:blipFill>
          <a:blip r:embed="rId2"/>
          <a:stretch/>
        </p:blipFill>
        <p:spPr>
          <a:xfrm>
            <a:off x="216000" y="504720"/>
            <a:ext cx="9648000" cy="4823280"/>
          </a:xfrm>
          <a:prstGeom prst="rect">
            <a:avLst/>
          </a:prstGeom>
          <a:ln>
            <a:noFill/>
          </a:ln>
        </p:spPr>
      </p:pic>
      <p:sp>
        <p:nvSpPr>
          <p:cNvPr id="131" name="TextShape 1"/>
          <p:cNvSpPr txBox="1"/>
          <p:nvPr/>
        </p:nvSpPr>
        <p:spPr>
          <a:xfrm>
            <a:off x="2376000" y="144000"/>
            <a:ext cx="8208000" cy="346320"/>
          </a:xfrm>
          <a:prstGeom prst="rect">
            <a:avLst/>
          </a:prstGeom>
          <a:noFill/>
          <a:ln>
            <a:noFill/>
          </a:ln>
        </p:spPr>
        <p:txBody>
          <a:bodyPr lIns="90000" tIns="45000" rIns="90000" bIns="45000">
            <a:noAutofit/>
          </a:bodyPr>
          <a:lstStyle/>
          <a:p>
            <a:r>
              <a:rPr lang="fr-FR" sz="1800" b="0" strike="noStrike" spc="-1">
                <a:latin typeface="Arial"/>
              </a:rPr>
              <a:t>Une conférence à la Société de Géographie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p:cNvPicPr/>
          <p:nvPr/>
        </p:nvPicPr>
        <p:blipFill>
          <a:blip r:embed="rId2"/>
          <a:srcRect l="49502" t="20278" r="24463" b="48404"/>
          <a:stretch/>
        </p:blipFill>
        <p:spPr>
          <a:xfrm>
            <a:off x="1224360" y="288000"/>
            <a:ext cx="7991640" cy="4968000"/>
          </a:xfrm>
          <a:prstGeom prst="rect">
            <a:avLst/>
          </a:prstGeom>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131"/>
          <p:cNvPicPr/>
          <p:nvPr/>
        </p:nvPicPr>
        <p:blipFill>
          <a:blip r:embed="rId2"/>
          <a:stretch/>
        </p:blipFill>
        <p:spPr>
          <a:xfrm>
            <a:off x="2952000" y="385200"/>
            <a:ext cx="3082680" cy="4510800"/>
          </a:xfrm>
          <a:prstGeom prst="rect">
            <a:avLst/>
          </a:prstGeom>
          <a:ln>
            <a:noFill/>
          </a:ln>
        </p:spPr>
      </p:pic>
      <p:sp>
        <p:nvSpPr>
          <p:cNvPr id="133" name="TextShape 1"/>
          <p:cNvSpPr txBox="1"/>
          <p:nvPr/>
        </p:nvSpPr>
        <p:spPr>
          <a:xfrm>
            <a:off x="3240000" y="4968000"/>
            <a:ext cx="3456000" cy="346320"/>
          </a:xfrm>
          <a:prstGeom prst="rect">
            <a:avLst/>
          </a:prstGeom>
          <a:noFill/>
          <a:ln>
            <a:noFill/>
          </a:ln>
        </p:spPr>
        <p:txBody>
          <a:bodyPr lIns="90000" tIns="45000" rIns="90000" bIns="45000">
            <a:noAutofit/>
          </a:bodyPr>
          <a:lstStyle/>
          <a:p>
            <a:r>
              <a:rPr lang="fr-FR" sz="1800" b="0" strike="noStrike" spc="-1">
                <a:latin typeface="Arial"/>
              </a:rPr>
              <a:t>Vicomte de Santarem</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 133"/>
          <p:cNvPicPr/>
          <p:nvPr/>
        </p:nvPicPr>
        <p:blipFill>
          <a:blip r:embed="rId2"/>
          <a:srcRect l="35394" t="8887" r="20330" b="11102"/>
          <a:stretch/>
        </p:blipFill>
        <p:spPr>
          <a:xfrm>
            <a:off x="432360" y="579600"/>
            <a:ext cx="4535280" cy="4608720"/>
          </a:xfrm>
          <a:prstGeom prst="rect">
            <a:avLst/>
          </a:prstGeom>
          <a:ln>
            <a:noFill/>
          </a:ln>
        </p:spPr>
      </p:pic>
      <p:pic>
        <p:nvPicPr>
          <p:cNvPr id="135" name="Image 134"/>
          <p:cNvPicPr/>
          <p:nvPr/>
        </p:nvPicPr>
        <p:blipFill>
          <a:blip r:embed="rId3"/>
          <a:stretch/>
        </p:blipFill>
        <p:spPr>
          <a:xfrm>
            <a:off x="5832000" y="504000"/>
            <a:ext cx="3527640" cy="4692240"/>
          </a:xfrm>
          <a:prstGeom prst="rect">
            <a:avLst/>
          </a:prstGeom>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135"/>
          <p:cNvPicPr/>
          <p:nvPr/>
        </p:nvPicPr>
        <p:blipFill>
          <a:blip r:embed="rId2"/>
          <a:srcRect r="11793" b="17780"/>
          <a:stretch/>
        </p:blipFill>
        <p:spPr>
          <a:xfrm>
            <a:off x="2664000" y="72000"/>
            <a:ext cx="4103640" cy="5536440"/>
          </a:xfrm>
          <a:prstGeom prst="rect">
            <a:avLst/>
          </a:prstGeom>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136"/>
          <p:cNvPicPr/>
          <p:nvPr/>
        </p:nvPicPr>
        <p:blipFill>
          <a:blip r:embed="rId2"/>
          <a:stretch/>
        </p:blipFill>
        <p:spPr>
          <a:xfrm>
            <a:off x="1224000" y="116640"/>
            <a:ext cx="6911640" cy="5483880"/>
          </a:xfrm>
          <a:prstGeom prst="rect">
            <a:avLst/>
          </a:prstGeom>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 137"/>
          <p:cNvPicPr/>
          <p:nvPr/>
        </p:nvPicPr>
        <p:blipFill>
          <a:blip r:embed="rId2"/>
          <a:stretch/>
        </p:blipFill>
        <p:spPr>
          <a:xfrm>
            <a:off x="914040" y="186120"/>
            <a:ext cx="8445600" cy="5285520"/>
          </a:xfrm>
          <a:prstGeom prst="rect">
            <a:avLst/>
          </a:prstGeom>
          <a:ln>
            <a:noFill/>
          </a:ln>
        </p:spPr>
      </p:pic>
      <p:pic>
        <p:nvPicPr>
          <p:cNvPr id="139" name="Image 138"/>
          <p:cNvPicPr/>
          <p:nvPr/>
        </p:nvPicPr>
        <p:blipFill>
          <a:blip r:embed="rId3"/>
          <a:srcRect l="18894" t="30951" r="38735" b="53221"/>
          <a:stretch/>
        </p:blipFill>
        <p:spPr>
          <a:xfrm>
            <a:off x="432000" y="216360"/>
            <a:ext cx="4814640" cy="1295280"/>
          </a:xfrm>
          <a:prstGeom prst="rect">
            <a:avLst/>
          </a:prstGeom>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139"/>
          <p:cNvPicPr/>
          <p:nvPr/>
        </p:nvPicPr>
        <p:blipFill>
          <a:blip r:embed="rId2"/>
          <a:srcRect l="16999" t="27486" r="64361" b="21790"/>
          <a:stretch/>
        </p:blipFill>
        <p:spPr>
          <a:xfrm>
            <a:off x="5760000" y="504000"/>
            <a:ext cx="3312000" cy="5016600"/>
          </a:xfrm>
          <a:prstGeom prst="rect">
            <a:avLst/>
          </a:prstGeom>
          <a:ln>
            <a:noFill/>
          </a:ln>
        </p:spPr>
      </p:pic>
      <p:pic>
        <p:nvPicPr>
          <p:cNvPr id="141" name="Image 140"/>
          <p:cNvPicPr/>
          <p:nvPr/>
        </p:nvPicPr>
        <p:blipFill>
          <a:blip r:embed="rId3"/>
          <a:srcRect l="28452" t="27769" r="27898" b="33224"/>
          <a:stretch/>
        </p:blipFill>
        <p:spPr>
          <a:xfrm>
            <a:off x="720000" y="473400"/>
            <a:ext cx="4319640" cy="5070600"/>
          </a:xfrm>
          <a:prstGeom prst="rect">
            <a:avLst/>
          </a:prstGeom>
          <a:ln>
            <a:noFill/>
          </a:ln>
        </p:spPr>
      </p:pic>
      <p:sp>
        <p:nvSpPr>
          <p:cNvPr id="142" name="TextShape 1"/>
          <p:cNvSpPr txBox="1"/>
          <p:nvPr/>
        </p:nvSpPr>
        <p:spPr>
          <a:xfrm>
            <a:off x="3672000" y="144000"/>
            <a:ext cx="6696000" cy="346320"/>
          </a:xfrm>
          <a:prstGeom prst="rect">
            <a:avLst/>
          </a:prstGeom>
          <a:noFill/>
          <a:ln>
            <a:noFill/>
          </a:ln>
        </p:spPr>
        <p:txBody>
          <a:bodyPr lIns="90000" tIns="45000" rIns="90000" bIns="45000">
            <a:noAutofit/>
          </a:bodyPr>
          <a:lstStyle/>
          <a:p>
            <a:r>
              <a:rPr lang="fr-FR" sz="1800" b="0" strike="noStrike" spc="-1">
                <a:latin typeface="Arial"/>
              </a:rPr>
              <a:t>Deux photos de Jomard</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 142"/>
          <p:cNvPicPr/>
          <p:nvPr/>
        </p:nvPicPr>
        <p:blipFill>
          <a:blip r:embed="rId2"/>
          <a:srcRect l="6142" t="43832" r="73112" b="7218"/>
          <a:stretch/>
        </p:blipFill>
        <p:spPr>
          <a:xfrm rot="21587400">
            <a:off x="2735280" y="1084320"/>
            <a:ext cx="2585160" cy="3446640"/>
          </a:xfrm>
          <a:prstGeom prst="rect">
            <a:avLst/>
          </a:prstGeom>
          <a:ln>
            <a:noFill/>
          </a:ln>
        </p:spPr>
      </p:pic>
      <p:pic>
        <p:nvPicPr>
          <p:cNvPr id="144" name="Image 143"/>
          <p:cNvPicPr/>
          <p:nvPr/>
        </p:nvPicPr>
        <p:blipFill>
          <a:blip r:embed="rId3"/>
          <a:srcRect l="20712" t="16722" r="21277" b="11879"/>
          <a:stretch/>
        </p:blipFill>
        <p:spPr>
          <a:xfrm>
            <a:off x="5400000" y="1079640"/>
            <a:ext cx="2016000" cy="3456360"/>
          </a:xfrm>
          <a:prstGeom prst="rect">
            <a:avLst/>
          </a:prstGeom>
          <a:ln>
            <a:noFill/>
          </a:ln>
        </p:spPr>
      </p:pic>
      <p:pic>
        <p:nvPicPr>
          <p:cNvPr id="145" name="Image 144"/>
          <p:cNvPicPr/>
          <p:nvPr/>
        </p:nvPicPr>
        <p:blipFill>
          <a:blip r:embed="rId4"/>
          <a:srcRect l="10190" r="8268"/>
          <a:stretch/>
        </p:blipFill>
        <p:spPr>
          <a:xfrm>
            <a:off x="7534800" y="1329840"/>
            <a:ext cx="2453400" cy="3163680"/>
          </a:xfrm>
          <a:prstGeom prst="rect">
            <a:avLst/>
          </a:prstGeom>
          <a:ln>
            <a:noFill/>
          </a:ln>
        </p:spPr>
      </p:pic>
      <p:pic>
        <p:nvPicPr>
          <p:cNvPr id="146" name="Image 145"/>
          <p:cNvPicPr/>
          <p:nvPr/>
        </p:nvPicPr>
        <p:blipFill>
          <a:blip r:embed="rId5"/>
          <a:srcRect b="11691"/>
          <a:stretch/>
        </p:blipFill>
        <p:spPr>
          <a:xfrm>
            <a:off x="0" y="1090800"/>
            <a:ext cx="2626920" cy="3445200"/>
          </a:xfrm>
          <a:prstGeom prst="rect">
            <a:avLst/>
          </a:prstGeom>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age 146"/>
          <p:cNvPicPr/>
          <p:nvPr/>
        </p:nvPicPr>
        <p:blipFill>
          <a:blip r:embed="rId2"/>
          <a:stretch/>
        </p:blipFill>
        <p:spPr>
          <a:xfrm>
            <a:off x="72000" y="-24120"/>
            <a:ext cx="4174920" cy="5567040"/>
          </a:xfrm>
          <a:prstGeom prst="rect">
            <a:avLst/>
          </a:prstGeom>
          <a:ln>
            <a:noFill/>
          </a:ln>
        </p:spPr>
      </p:pic>
      <p:pic>
        <p:nvPicPr>
          <p:cNvPr id="148" name="Image 147"/>
          <p:cNvPicPr/>
          <p:nvPr/>
        </p:nvPicPr>
        <p:blipFill>
          <a:blip r:embed="rId3"/>
          <a:stretch/>
        </p:blipFill>
        <p:spPr>
          <a:xfrm>
            <a:off x="5760000" y="1584000"/>
            <a:ext cx="4062600" cy="3821400"/>
          </a:xfrm>
          <a:prstGeom prst="rect">
            <a:avLst/>
          </a:prstGeom>
          <a:ln>
            <a:noFill/>
          </a:ln>
        </p:spPr>
      </p:pic>
      <p:sp>
        <p:nvSpPr>
          <p:cNvPr id="149" name="TextShape 1"/>
          <p:cNvSpPr txBox="1"/>
          <p:nvPr/>
        </p:nvSpPr>
        <p:spPr>
          <a:xfrm>
            <a:off x="4896000" y="490320"/>
            <a:ext cx="4536000" cy="346320"/>
          </a:xfrm>
          <a:prstGeom prst="rect">
            <a:avLst/>
          </a:prstGeom>
          <a:noFill/>
          <a:ln>
            <a:noFill/>
          </a:ln>
        </p:spPr>
        <p:txBody>
          <a:bodyPr lIns="90000" tIns="45000" rIns="90000" bIns="45000">
            <a:noAutofit/>
          </a:bodyPr>
          <a:lstStyle/>
          <a:p>
            <a:r>
              <a:rPr lang="fr-FR" sz="1800" b="0" strike="noStrike" spc="-1">
                <a:latin typeface="Arial"/>
              </a:rPr>
              <a:t>Tombe de Jomard au Père-Lachaise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149"/>
          <p:cNvPicPr/>
          <p:nvPr/>
        </p:nvPicPr>
        <p:blipFill>
          <a:blip r:embed="rId2"/>
          <a:srcRect l="3079" t="28293" r="7133" b="30446"/>
          <a:stretch/>
        </p:blipFill>
        <p:spPr>
          <a:xfrm>
            <a:off x="3745440" y="576000"/>
            <a:ext cx="5974560" cy="4398480"/>
          </a:xfrm>
          <a:prstGeom prst="rect">
            <a:avLst/>
          </a:prstGeom>
          <a:ln>
            <a:noFill/>
          </a:ln>
        </p:spPr>
      </p:pic>
      <p:pic>
        <p:nvPicPr>
          <p:cNvPr id="151" name="Image 150"/>
          <p:cNvPicPr/>
          <p:nvPr/>
        </p:nvPicPr>
        <p:blipFill>
          <a:blip r:embed="rId2"/>
          <a:stretch/>
        </p:blipFill>
        <p:spPr>
          <a:xfrm>
            <a:off x="360000" y="144000"/>
            <a:ext cx="2808000" cy="533448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p:cNvPicPr/>
          <p:nvPr/>
        </p:nvPicPr>
        <p:blipFill>
          <a:blip r:embed="rId2"/>
          <a:srcRect l="2900" t="14835" r="9599" b="38871"/>
          <a:stretch/>
        </p:blipFill>
        <p:spPr>
          <a:xfrm>
            <a:off x="0" y="2309040"/>
            <a:ext cx="10080360" cy="237060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Image 52"/>
          <p:cNvPicPr/>
          <p:nvPr/>
        </p:nvPicPr>
        <p:blipFill>
          <a:blip r:embed="rId2"/>
          <a:stretch/>
        </p:blipFill>
        <p:spPr>
          <a:xfrm>
            <a:off x="1975320" y="504000"/>
            <a:ext cx="6448320" cy="459504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 53"/>
          <p:cNvPicPr/>
          <p:nvPr/>
        </p:nvPicPr>
        <p:blipFill>
          <a:blip r:embed="rId2"/>
          <a:srcRect r="6132"/>
          <a:stretch/>
        </p:blipFill>
        <p:spPr>
          <a:xfrm>
            <a:off x="3240000" y="214560"/>
            <a:ext cx="3786120" cy="532944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age 54"/>
          <p:cNvPicPr/>
          <p:nvPr/>
        </p:nvPicPr>
        <p:blipFill>
          <a:blip r:embed="rId2"/>
          <a:stretch/>
        </p:blipFill>
        <p:spPr>
          <a:xfrm>
            <a:off x="125280" y="765360"/>
            <a:ext cx="2538720" cy="377064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1500</TotalTime>
  <Words>275</Words>
  <Application>Microsoft Office PowerPoint</Application>
  <PresentationFormat>Personnalisé</PresentationFormat>
  <Paragraphs>15</Paragraphs>
  <Slides>58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58</vt:i4>
      </vt:variant>
    </vt:vector>
  </HeadingPairs>
  <TitlesOfParts>
    <vt:vector size="63" baseType="lpstr">
      <vt:lpstr>Arial</vt:lpstr>
      <vt:lpstr>Gabriola</vt:lpstr>
      <vt:lpstr>Symbol</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User</dc:creator>
  <dc:description/>
  <cp:lastModifiedBy>Tonia GANDIN</cp:lastModifiedBy>
  <cp:revision>19</cp:revision>
  <dcterms:created xsi:type="dcterms:W3CDTF">2024-09-14T12:59:51Z</dcterms:created>
  <dcterms:modified xsi:type="dcterms:W3CDTF">2024-09-30T09:44:16Z</dcterms:modified>
  <dc:language>fr-FR</dc:language>
</cp:coreProperties>
</file>